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5A90090-0D31-47BC-B021-C3D357CC574E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DA2AF3-7148-4D0F-9B17-81E1484D8E5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6946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3D20D22-0150-4EE0-8059-CC73350FACF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965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A81D55-9AAF-4246-88CD-01544732F5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354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43AC34-3FC4-4A8E-A84B-A052EAF404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2241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497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C59F0F-32A8-4F2C-A35E-97A625EEAC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38266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F3DE03-B2FF-4D8E-9853-DE92BDD53A2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5843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51065D-5863-47C4-8535-DF271FB2CF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351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E865C9-740F-463E-9407-C90FB98DAC6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330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6D7570-97B2-4762-B9A6-D05966F881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166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CB0E48-D1CB-4C6D-B7C3-0E636F06735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5977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62B80B-B644-46EE-B1F7-305F5FFE08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4208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Eternal is your word, 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in </a:t>
            </a:r>
            <a:r>
              <a:rPr lang="en-GB" dirty="0" err="1"/>
              <a:t>heav’n</a:t>
            </a:r>
            <a:r>
              <a:rPr lang="en-GB" dirty="0"/>
              <a:t> it stands forever sure.</a:t>
            </a:r>
            <a:endParaRPr lang="en-NZ" dirty="0"/>
          </a:p>
          <a:p>
            <a:r>
              <a:rPr lang="en-GB" dirty="0"/>
              <a:t>		Your faithfulness will never fail;</a:t>
            </a:r>
            <a:endParaRPr lang="en-NZ" dirty="0"/>
          </a:p>
          <a:p>
            <a:r>
              <a:rPr lang="en-GB" dirty="0"/>
              <a:t>		the earth you founded to endure.</a:t>
            </a:r>
            <a:endParaRPr lang="en-NZ" dirty="0"/>
          </a:p>
          <a:p>
            <a:r>
              <a:rPr lang="en-GB" dirty="0"/>
              <a:t>	Your laws continue to this day;</a:t>
            </a:r>
            <a:endParaRPr lang="en-NZ" dirty="0"/>
          </a:p>
          <a:p>
            <a:r>
              <a:rPr lang="en-GB" dirty="0"/>
              <a:t>		your </a:t>
            </a:r>
            <a:r>
              <a:rPr lang="en-GB" dirty="0" err="1"/>
              <a:t>sov’reign</a:t>
            </a:r>
            <a:r>
              <a:rPr lang="en-GB" dirty="0"/>
              <a:t> will all things obey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119:89-96]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Had not your law been my delight,</a:t>
            </a:r>
            <a:endParaRPr lang="en-NZ" dirty="0"/>
          </a:p>
          <a:p>
            <a:r>
              <a:rPr lang="en-GB" dirty="0"/>
              <a:t>		I would have died in misery.</a:t>
            </a:r>
            <a:endParaRPr lang="en-NZ" dirty="0"/>
          </a:p>
          <a:p>
            <a:r>
              <a:rPr lang="en-GB" dirty="0"/>
              <a:t>		I never will forget your laws,</a:t>
            </a:r>
            <a:endParaRPr lang="en-NZ" dirty="0"/>
          </a:p>
          <a:p>
            <a:r>
              <a:rPr lang="en-GB" dirty="0"/>
              <a:t>		for by them you have rescued me.</a:t>
            </a:r>
            <a:endParaRPr lang="en-NZ" dirty="0"/>
          </a:p>
          <a:p>
            <a:r>
              <a:rPr lang="en-GB" cap="all" dirty="0"/>
              <a:t>	L</a:t>
            </a:r>
            <a:r>
              <a:rPr lang="en-GB" sz="2400" cap="all" dirty="0"/>
              <a:t>ord</a:t>
            </a:r>
            <a:r>
              <a:rPr lang="en-GB" dirty="0"/>
              <a:t>, I am yours – save me, I pray,</a:t>
            </a:r>
            <a:endParaRPr lang="en-NZ" dirty="0"/>
          </a:p>
          <a:p>
            <a:r>
              <a:rPr lang="en-GB" dirty="0"/>
              <a:t>		for I have sought your precepts’ way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wicked lie in wait for me;</a:t>
            </a:r>
            <a:endParaRPr lang="en-NZ" dirty="0"/>
          </a:p>
          <a:p>
            <a:r>
              <a:rPr lang="en-GB" dirty="0"/>
              <a:t>		destruction threatens at their hands.</a:t>
            </a:r>
            <a:endParaRPr lang="en-NZ" dirty="0"/>
          </a:p>
          <a:p>
            <a:r>
              <a:rPr lang="en-GB" dirty="0"/>
              <a:t>		But yet, in spite of all their threats,</a:t>
            </a:r>
            <a:endParaRPr lang="en-NZ" dirty="0"/>
          </a:p>
          <a:p>
            <a:r>
              <a:rPr lang="en-GB" dirty="0"/>
              <a:t>		I will reflect on your commands.</a:t>
            </a:r>
            <a:endParaRPr lang="en-NZ" dirty="0"/>
          </a:p>
          <a:p>
            <a:r>
              <a:rPr lang="en-GB" dirty="0"/>
              <a:t>	Perfection’s limits I have found,</a:t>
            </a:r>
            <a:endParaRPr lang="en-NZ" dirty="0"/>
          </a:p>
          <a:p>
            <a:r>
              <a:rPr lang="en-GB" dirty="0"/>
              <a:t>		but your commandments have no bound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119:89-96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Henri F. </a:t>
            </a:r>
            <a:r>
              <a:rPr lang="en-GB" sz="1000" dirty="0" err="1"/>
              <a:t>Hemy</a:t>
            </a:r>
            <a:r>
              <a:rPr lang="en-GB" sz="1000" dirty="0"/>
              <a:t>, 1864; adapt. James G. Walton, </a:t>
            </a:r>
            <a:r>
              <a:rPr lang="en-GB" sz="1000" dirty="0" smtClean="0"/>
              <a:t>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50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2014-02-24T10:00:33Z</dcterms:created>
  <dcterms:modified xsi:type="dcterms:W3CDTF">2014-02-24T10:02:00Z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